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3" r:id="rId3"/>
    <p:sldId id="285" r:id="rId4"/>
    <p:sldId id="309" r:id="rId5"/>
    <p:sldId id="307" r:id="rId6"/>
    <p:sldId id="308" r:id="rId7"/>
    <p:sldId id="292" r:id="rId8"/>
    <p:sldId id="303" r:id="rId9"/>
    <p:sldId id="301" r:id="rId10"/>
    <p:sldId id="294" r:id="rId11"/>
    <p:sldId id="313" r:id="rId12"/>
    <p:sldId id="312" r:id="rId13"/>
    <p:sldId id="277" r:id="rId14"/>
    <p:sldId id="280" r:id="rId15"/>
    <p:sldId id="279" r:id="rId16"/>
    <p:sldId id="281" r:id="rId17"/>
    <p:sldId id="283" r:id="rId18"/>
    <p:sldId id="286" r:id="rId19"/>
    <p:sldId id="310" r:id="rId20"/>
    <p:sldId id="289" r:id="rId21"/>
    <p:sldId id="291" r:id="rId22"/>
    <p:sldId id="311" r:id="rId23"/>
    <p:sldId id="297" r:id="rId24"/>
    <p:sldId id="299" r:id="rId25"/>
    <p:sldId id="305" r:id="rId26"/>
    <p:sldId id="306" r:id="rId27"/>
    <p:sldId id="261" r:id="rId28"/>
    <p:sldId id="275" r:id="rId29"/>
    <p:sldId id="267" r:id="rId30"/>
    <p:sldId id="274" r:id="rId31"/>
    <p:sldId id="272" r:id="rId32"/>
    <p:sldId id="263" r:id="rId33"/>
    <p:sldId id="258" r:id="rId34"/>
    <p:sldId id="25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8E4"/>
    <a:srgbClr val="8D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3"/>
    <p:restoredTop sz="94643"/>
  </p:normalViewPr>
  <p:slideViewPr>
    <p:cSldViewPr snapToGrid="0" snapToObjects="1">
      <p:cViewPr>
        <p:scale>
          <a:sx n="56" d="100"/>
          <a:sy n="56" d="100"/>
        </p:scale>
        <p:origin x="1976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39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34247-7C98-FF40-B307-7B44774AE81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7CB3E-471F-8F48-BE0B-E1E4C5028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854964"/>
            <a:ext cx="6858000" cy="124182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Gulf Beaches Elementary Magnet School</a:t>
            </a:r>
          </a:p>
          <a:p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Center for Innovation and Digital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70" y="285750"/>
            <a:ext cx="2009835" cy="2009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5" y="2024595"/>
            <a:ext cx="8843730" cy="2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90" y="3342806"/>
            <a:ext cx="4685510" cy="3499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77" y="2158583"/>
            <a:ext cx="4525667" cy="33802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935" y="395106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Collaborative Projects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425" y="959567"/>
            <a:ext cx="4873148" cy="3639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8942" y="1400884"/>
            <a:ext cx="6012177" cy="44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912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12"/>
            <a:ext cx="4586990" cy="6115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83" y="792480"/>
            <a:ext cx="4356517" cy="58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48"/>
            <a:ext cx="4513913" cy="6018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86" y="179881"/>
            <a:ext cx="4513914" cy="60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41" y="1188720"/>
            <a:ext cx="4234462" cy="5669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"/>
            <a:ext cx="4575951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182879"/>
            <a:ext cx="3803651" cy="5092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748" y="1851451"/>
            <a:ext cx="5417817" cy="40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" y="953509"/>
            <a:ext cx="4119879" cy="5515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365760"/>
            <a:ext cx="384048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1587" y="953709"/>
            <a:ext cx="5730113" cy="4279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80" y="1325880"/>
            <a:ext cx="3960495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341403"/>
            <a:ext cx="6124376" cy="61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 budd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6" y="211817"/>
            <a:ext cx="6424614" cy="64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32" y="3607160"/>
            <a:ext cx="4052572" cy="2580348"/>
          </a:xfrm>
          <a:prstGeom prst="rect">
            <a:avLst/>
          </a:prstGeom>
        </p:spPr>
      </p:pic>
      <p:pic>
        <p:nvPicPr>
          <p:cNvPr id="3" name="Picture 2" descr="Library Photo.p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1857375"/>
            <a:ext cx="4393660" cy="27760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Digital Stories</a:t>
            </a:r>
            <a:br>
              <a:rPr lang="en-US" b="1" dirty="0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Student iPad Work 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7 at 9.37.0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 r="-85"/>
          <a:stretch/>
        </p:blipFill>
        <p:spPr>
          <a:xfrm>
            <a:off x="5173663" y="5289482"/>
            <a:ext cx="1706643" cy="1422468"/>
          </a:xfrm>
          <a:prstGeom prst="rect">
            <a:avLst/>
          </a:prstGeom>
        </p:spPr>
      </p:pic>
      <p:pic>
        <p:nvPicPr>
          <p:cNvPr id="3" name="Picture 2" descr="IMG_21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78" y="1596720"/>
            <a:ext cx="3289165" cy="2078212"/>
          </a:xfrm>
          <a:prstGeom prst="rect">
            <a:avLst/>
          </a:prstGeom>
        </p:spPr>
      </p:pic>
      <p:pic>
        <p:nvPicPr>
          <p:cNvPr id="4" name="Picture 3" descr="Screen Shot 2017-07-17 at 9.25.3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1999"/>
          <a:stretch/>
        </p:blipFill>
        <p:spPr>
          <a:xfrm>
            <a:off x="5325185" y="3987384"/>
            <a:ext cx="3533064" cy="26765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Science</a:t>
            </a:r>
            <a:br>
              <a:rPr lang="en-US" b="1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Student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iPad Work </a:t>
            </a:r>
          </a:p>
        </p:txBody>
      </p:sp>
      <p:pic>
        <p:nvPicPr>
          <p:cNvPr id="6" name="Picture 5" descr="Screen Shot 2017-07-17 at 9.29.0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5" t="5823" r="13669" b="15439"/>
          <a:stretch/>
        </p:blipFill>
        <p:spPr>
          <a:xfrm>
            <a:off x="1396003" y="4100596"/>
            <a:ext cx="3599434" cy="2611354"/>
          </a:xfrm>
          <a:prstGeom prst="rect">
            <a:avLst/>
          </a:prstGeom>
        </p:spPr>
      </p:pic>
      <p:pic>
        <p:nvPicPr>
          <p:cNvPr id="7" name="Picture 6" descr="Library Photo-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73" y="179739"/>
            <a:ext cx="3296227" cy="2472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6" y="1503963"/>
            <a:ext cx="3061185" cy="22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Screen Shot 2017-07-17 at 9.34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r="84"/>
          <a:stretch/>
        </p:blipFill>
        <p:spPr>
          <a:xfrm>
            <a:off x="259754" y="2269470"/>
            <a:ext cx="3260686" cy="2165030"/>
          </a:xfrm>
          <a:prstGeom prst="rect">
            <a:avLst/>
          </a:prstGeom>
        </p:spPr>
      </p:pic>
      <p:pic>
        <p:nvPicPr>
          <p:cNvPr id="3" name="Picture 11" descr="Screen Shot 2017-07-17 at 9.32.1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r="97"/>
          <a:stretch/>
        </p:blipFill>
        <p:spPr>
          <a:xfrm>
            <a:off x="5376522" y="0"/>
            <a:ext cx="3767478" cy="2818195"/>
          </a:xfrm>
          <a:prstGeom prst="rect">
            <a:avLst/>
          </a:prstGeom>
        </p:spPr>
      </p:pic>
      <p:pic>
        <p:nvPicPr>
          <p:cNvPr id="5" name="Picture 9" descr="Screen Shot 2017-07-17 at 9.35.3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r="-139"/>
          <a:stretch/>
        </p:blipFill>
        <p:spPr>
          <a:xfrm>
            <a:off x="5498397" y="3518247"/>
            <a:ext cx="3732588" cy="2782869"/>
          </a:xfrm>
          <a:prstGeom prst="rect">
            <a:avLst/>
          </a:prstGeom>
        </p:spPr>
      </p:pic>
      <p:pic>
        <p:nvPicPr>
          <p:cNvPr id="6" name="Picture 5" descr="Screen Shot 2017-07-17 at 9.33.4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r="-251"/>
          <a:stretch/>
        </p:blipFill>
        <p:spPr>
          <a:xfrm>
            <a:off x="2488161" y="0"/>
            <a:ext cx="2888361" cy="201924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192" y="380925"/>
            <a:ext cx="7886700" cy="1325563"/>
          </a:xfrm>
        </p:spPr>
        <p:txBody>
          <a:bodyPr/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Math</a:t>
            </a:r>
            <a:r>
              <a:rPr lang="en-US" b="1" smtClean="0">
                <a:latin typeface="Chalkboard" charset="0"/>
                <a:ea typeface="Chalkboard" charset="0"/>
                <a:cs typeface="Chalkboard" charset="0"/>
              </a:rPr>
              <a:t/>
            </a:r>
            <a:br>
              <a:rPr lang="en-US" b="1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000" smtClean="0">
                <a:latin typeface="Chalkboard" charset="0"/>
                <a:ea typeface="Chalkboard" charset="0"/>
                <a:cs typeface="Chalkboard" charset="0"/>
              </a:rPr>
              <a:t>Student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iPad Work </a:t>
            </a: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65142"/>
            <a:ext cx="4294437" cy="24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514" y="4221470"/>
            <a:ext cx="3752468" cy="2157412"/>
          </a:xfrm>
          <a:prstGeom prst="rect">
            <a:avLst/>
          </a:prstGeom>
        </p:spPr>
      </p:pic>
      <p:pic>
        <p:nvPicPr>
          <p:cNvPr id="4" name="Picture 3" descr="Screen Shot 2017-07-17 at 9.39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 r="1904"/>
          <a:stretch/>
        </p:blipFill>
        <p:spPr>
          <a:xfrm>
            <a:off x="2749766" y="4613898"/>
            <a:ext cx="2665748" cy="1846257"/>
          </a:xfrm>
          <a:prstGeom prst="rect">
            <a:avLst/>
          </a:prstGeom>
        </p:spPr>
      </p:pic>
      <p:pic>
        <p:nvPicPr>
          <p:cNvPr id="5" name="Picture 4" descr="IMG_16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17" y="1325563"/>
            <a:ext cx="3324160" cy="227031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575" y="0"/>
            <a:ext cx="7886700" cy="1325563"/>
          </a:xfrm>
        </p:spPr>
        <p:txBody>
          <a:bodyPr/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Alphabet Practice</a:t>
            </a:r>
            <a:br>
              <a:rPr lang="en-US" b="1" dirty="0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Student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iPad Work </a:t>
            </a: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7" name="Picture 6" descr="Library Photo-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4" y="1654174"/>
            <a:ext cx="3121791" cy="2238685"/>
          </a:xfrm>
          <a:prstGeom prst="rect">
            <a:avLst/>
          </a:prstGeom>
        </p:spPr>
      </p:pic>
      <p:pic>
        <p:nvPicPr>
          <p:cNvPr id="8" name="Picture 7" descr="IMG_37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" y="3892859"/>
            <a:ext cx="2668191" cy="20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35" y="1971675"/>
            <a:ext cx="4260545" cy="3000375"/>
          </a:xfrm>
          <a:prstGeom prst="rect">
            <a:avLst/>
          </a:prstGeom>
        </p:spPr>
      </p:pic>
      <p:pic>
        <p:nvPicPr>
          <p:cNvPr id="3" name="Picture 2" descr="IMG_37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6" y="385763"/>
            <a:ext cx="3899987" cy="2924990"/>
          </a:xfrm>
          <a:prstGeom prst="rect">
            <a:avLst/>
          </a:prstGeom>
        </p:spPr>
      </p:pic>
      <p:pic>
        <p:nvPicPr>
          <p:cNvPr id="5" name="Picture 4" descr="Screen Shot 2017-07-17 at 9.40.1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66" b="66"/>
          <a:stretch/>
        </p:blipFill>
        <p:spPr>
          <a:xfrm>
            <a:off x="326892" y="3814763"/>
            <a:ext cx="4077007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7 at 9.23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r="2750"/>
          <a:stretch/>
        </p:blipFill>
        <p:spPr>
          <a:xfrm>
            <a:off x="224054" y="3323876"/>
            <a:ext cx="4002497" cy="3095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Social Studies &amp;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Health</a:t>
            </a:r>
            <a:br>
              <a:rPr lang="en-US" b="1" dirty="0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Student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iPad Work </a:t>
            </a: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Picture 3" descr="Screen Shot 2017-07-17 at 9.37.3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r="-202"/>
          <a:stretch/>
        </p:blipFill>
        <p:spPr>
          <a:xfrm>
            <a:off x="4373668" y="1690689"/>
            <a:ext cx="4141682" cy="31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" y="738888"/>
            <a:ext cx="4348480" cy="5821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343278"/>
            <a:ext cx="4019126" cy="53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3752" y="1654748"/>
            <a:ext cx="2411031" cy="18567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Project-Based Learning</a:t>
            </a:r>
            <a:br>
              <a:rPr lang="en-US" dirty="0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400" i="1" dirty="0" smtClean="0">
                <a:latin typeface="Chalkboard" charset="0"/>
                <a:ea typeface="Chalkboard" charset="0"/>
                <a:cs typeface="Chalkboard" charset="0"/>
              </a:rPr>
              <a:t>Making Applesauce </a:t>
            </a:r>
            <a:endParaRPr lang="en-US" sz="2400" i="1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8" y="3872828"/>
            <a:ext cx="3830782" cy="2985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6" y="1942727"/>
            <a:ext cx="3686455" cy="491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2" y="2326681"/>
            <a:ext cx="3420551" cy="2554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580" y="3559646"/>
            <a:ext cx="3539610" cy="2643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7141" y="2466822"/>
            <a:ext cx="3665093" cy="27488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Project-Based Learning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i="1" dirty="0" smtClean="0">
                <a:latin typeface="Chalkboard" charset="0"/>
                <a:ea typeface="Chalkboard" charset="0"/>
                <a:cs typeface="Chalkboard" charset="0"/>
              </a:rPr>
              <a:t>Building a 3D Shape Haunted House</a:t>
            </a:r>
            <a:endParaRPr lang="en-US" sz="2700" i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8" y="2264514"/>
            <a:ext cx="4986553" cy="3724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066" y="3448986"/>
            <a:ext cx="2556760" cy="34090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Project-Based Learning</a:t>
            </a:r>
            <a:br>
              <a:rPr lang="en-US" dirty="0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2800" i="1" dirty="0" smtClean="0">
                <a:latin typeface="Chalkboard" charset="0"/>
                <a:ea typeface="Chalkboard" charset="0"/>
                <a:cs typeface="Chalkboard" charset="0"/>
              </a:rPr>
              <a:t>Sink or Float? </a:t>
            </a:r>
            <a:endParaRPr lang="en-US" sz="2800" i="1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74" y="1466812"/>
            <a:ext cx="3080113" cy="18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29</Words>
  <Application>Microsoft Macintosh PowerPoint</Application>
  <PresentationFormat>On-screen Show (4:3)</PresentationFormat>
  <Paragraphs>11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Calibri Light</vt:lpstr>
      <vt:lpstr>Chalkboard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Project-Based Learning Making Applesauce </vt:lpstr>
      <vt:lpstr>Project-Based Learning Building a 3D Shape Haunted House</vt:lpstr>
      <vt:lpstr>Project-Based Learning Sink or Float? </vt:lpstr>
      <vt:lpstr>Collaborative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Stories Student iPad Work </vt:lpstr>
      <vt:lpstr>Science Student iPad Work </vt:lpstr>
      <vt:lpstr>Math Student iPad Work </vt:lpstr>
      <vt:lpstr>Alphabet Practice Student iPad Work </vt:lpstr>
      <vt:lpstr>PowerPoint Presentation</vt:lpstr>
      <vt:lpstr>Social Studies &amp; Health Student iPad Work 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Walsh Emily</dc:creator>
  <cp:lastModifiedBy>Walsh Emily</cp:lastModifiedBy>
  <cp:revision>19</cp:revision>
  <dcterms:created xsi:type="dcterms:W3CDTF">2017-11-08T01:12:29Z</dcterms:created>
  <dcterms:modified xsi:type="dcterms:W3CDTF">2017-11-08T16:36:39Z</dcterms:modified>
</cp:coreProperties>
</file>